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tableStyles" Target="tableStyles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9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9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9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9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9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Címdia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>
            <a:alphaModFix amt="30000"/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/>
          <a:noFill/>
        </p:spPr>
      </p:pic>
      <p:grpSp>
        <p:nvGrpSpPr>
          <p:cNvPr id="29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</a:gradFill>
        </p:grpSpPr>
        <p:sp>
          <p:nvSpPr>
            <p:cNvPr id="1048618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/>
            <a:grpFill/>
            <a:ln>
              <a:noFill/>
            </a:ln>
          </p:spPr>
        </p:sp>
        <p:sp>
          <p:nvSpPr>
            <p:cNvPr id="104861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1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/>
            <a:grpFill/>
            <a:ln>
              <a:noFill/>
            </a:ln>
          </p:spPr>
        </p:sp>
        <p:sp>
          <p:nvSpPr>
            <p:cNvPr id="104862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ah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ah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ah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ah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2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ah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ah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ah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ah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ah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ah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ah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ah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ah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6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/>
            <a:grpFill/>
            <a:ln>
              <a:noFill/>
            </a:ln>
          </p:spPr>
        </p:sp>
        <p:sp>
          <p:nvSpPr>
            <p:cNvPr id="104864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ah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ah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ah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ah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ah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ah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ah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ah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ah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ah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8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/>
            <a:grpFill/>
            <a:ln>
              <a:noFill/>
            </a:ln>
          </p:spPr>
        </p:sp>
        <p:sp>
          <p:nvSpPr>
            <p:cNvPr id="104865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ah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ah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ah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ah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ah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ah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ah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ah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ah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4867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67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algn="l" indent="0" marL="0">
              <a:buNone/>
              <a:defRPr baseline="0" cap="all" sz="2000">
                <a:solidFill>
                  <a:schemeClr val="tx2"/>
                </a:solidFill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dirty="0" lang="en-US"/>
          </a:p>
        </p:txBody>
      </p:sp>
      <p:sp>
        <p:nvSpPr>
          <p:cNvPr id="104867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67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p>
            <a:endParaRPr lang="hu-HU"/>
          </a:p>
        </p:txBody>
      </p:sp>
      <p:sp>
        <p:nvSpPr>
          <p:cNvPr id="104867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5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algn="t" blurRad="88900" dir="5400000" dist="38100" rotWithShape="0">
              <a:prstClr val="black">
                <a:alpha val="40000"/>
              </a:prstClr>
            </a:outerShdw>
          </a:effectLst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sz="3200" lang="en-US"/>
            </a:lvl1pPr>
          </a:lstStyle>
          <a:p>
            <a:pPr indent="0" lvl="0" marL="0">
              <a:buNone/>
            </a:pPr>
            <a:r>
              <a:rPr lang="hu-HU"/>
              <a:t>Kép beszúrásához kattintson az ikonra</a:t>
            </a:r>
            <a:endParaRPr dirty="0" lang="en-US"/>
          </a:p>
        </p:txBody>
      </p:sp>
      <p:sp>
        <p:nvSpPr>
          <p:cNvPr id="104876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0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51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5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  <p:sp>
        <p:nvSpPr>
          <p:cNvPr id="1048756" name="TextBox 59"/>
          <p:cNvSpPr txBox="1"/>
          <p:nvPr/>
        </p:nvSpPr>
        <p:spPr>
          <a:xfrm>
            <a:off x="903512" y="732394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57" name="TextBox 60"/>
          <p:cNvSpPr txBox="1"/>
          <p:nvPr/>
        </p:nvSpPr>
        <p:spPr>
          <a:xfrm>
            <a:off x="10537370" y="2764972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0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71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4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6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7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7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7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17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18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algn="t" blurRad="88900" dir="5400000" dist="38100" rotWithShape="0">
              <a:prstClr val="black">
                <a:alpha val="40000"/>
              </a:prstClr>
            </a:outerShdw>
          </a:effectLst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dirty="0" sz="2000" lang="en-US"/>
            </a:lvl1pPr>
          </a:lstStyle>
          <a:p>
            <a:pPr indent="0" lvl="0" marL="0">
              <a:buNone/>
            </a:pPr>
            <a:r>
              <a:rPr lang="hu-HU"/>
              <a:t>Kép beszúrásához kattintson az ikonra</a:t>
            </a:r>
            <a:endParaRPr dirty="0" lang="en-US"/>
          </a:p>
        </p:txBody>
      </p:sp>
      <p:sp>
        <p:nvSpPr>
          <p:cNvPr id="1048719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21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algn="t" blurRad="88900" dir="5400000" dist="38100" rotWithShape="0">
              <a:prstClr val="black">
                <a:alpha val="40000"/>
              </a:prstClr>
            </a:outerShdw>
          </a:effectLst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dirty="0" sz="2000" lang="en-US"/>
            </a:lvl1pPr>
          </a:lstStyle>
          <a:p>
            <a:pPr indent="0" lvl="0" marL="0">
              <a:buNone/>
            </a:pPr>
            <a:r>
              <a:rPr lang="hu-HU"/>
              <a:t>Kép beszúrásához kattintson az ikonra</a:t>
            </a:r>
            <a:endParaRPr dirty="0" lang="en-US"/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2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aseline="0" b="0" cap="all" sz="20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24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algn="t" blurRad="88900" dir="5400000" dist="38100" rotWithShape="0">
              <a:prstClr val="black">
                <a:alpha val="40000"/>
              </a:prstClr>
            </a:outerShdw>
          </a:effectLst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dirty="0" sz="2000" lang="en-US"/>
            </a:lvl1pPr>
          </a:lstStyle>
          <a:p>
            <a:pPr indent="0" lvl="0" marL="0">
              <a:buNone/>
            </a:pPr>
            <a:r>
              <a:rPr lang="hu-HU"/>
              <a:t>Kép beszúrásához kattintson az ikonra</a:t>
            </a:r>
            <a:endParaRPr dirty="0" lang="en-US"/>
          </a:p>
        </p:txBody>
      </p:sp>
      <p:sp>
        <p:nvSpPr>
          <p:cNvPr id="10487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2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2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Cím és függőleges szöveg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8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Függőleges cím és szöveg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4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Cím és tartalom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68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6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6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6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zakaszfejléc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30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indent="0" marL="0">
              <a:buNone/>
              <a:defRPr baseline="0" cap="all" sz="18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2 tartalomrész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65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6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Összehasonlítás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35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indent="0" marL="0">
              <a:lnSpc>
                <a:spcPct val="90000"/>
              </a:lnSpc>
              <a:buNone/>
              <a:defRPr baseline="0" b="0" cap="all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36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3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indent="0" marL="0">
              <a:lnSpc>
                <a:spcPct val="90000"/>
              </a:lnSpc>
              <a:buNone/>
              <a:defRPr baseline="0" b="0" cap="all" sz="24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3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3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4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4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Csak cím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69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6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69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Üres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4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Tartalomrész képaláírással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81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78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Kép képaláírással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dirty="0" lang="en-US"/>
          </a:p>
        </p:txBody>
      </p:sp>
      <p:sp>
        <p:nvSpPr>
          <p:cNvPr id="104871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algn="t" blurRad="88900" dir="5400000" dist="38100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dirty="0" lang="en-US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hu-HU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1.png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8">
            <a:alphaModFix amt="30000"/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/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</a:gradFill>
          </p:grpSpPr>
          <p:sp>
            <p:nvSpPr>
              <p:cNvPr id="1048576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/>
              <a:grpFill/>
              <a:ln>
                <a:noFill/>
              </a:ln>
            </p:spPr>
          </p:sp>
          <p:sp>
            <p:nvSpPr>
              <p:cNvPr id="1048577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8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9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ah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0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1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ah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2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ah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3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4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5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ah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6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ah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7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/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48588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ah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9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ah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0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ah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1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ah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2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/>
              <a:grpFill/>
              <a:ln>
                <a:noFill/>
              </a:ln>
            </p:spPr>
          </p:sp>
          <p:sp>
            <p:nvSpPr>
              <p:cNvPr id="1048593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ah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4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5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ah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6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7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ah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8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ah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9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0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1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ah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2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ah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</a:gradFill>
          </p:grpSpPr>
          <p:sp>
            <p:nvSpPr>
              <p:cNvPr id="1048603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ah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4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ah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5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6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ah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7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ah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8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ah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9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0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ah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1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ah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2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/>
              <a:grpFill/>
              <a:ln>
                <a:noFill/>
              </a:ln>
            </p:spPr>
          </p:sp>
        </p:grpSp>
      </p:grpSp>
      <p:sp>
        <p:nvSpPr>
          <p:cNvPr id="1048613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dirty="0" lang="en-US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aseline="0" cap="all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aseline="0" cap="all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Cím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hu-HU" err="1"/>
              <a:t>Web_project</a:t>
            </a:r>
            <a:r>
              <a:rPr b="1" dirty="0" lang="hu-HU"/>
              <a:t> bemutató</a:t>
            </a:r>
          </a:p>
        </p:txBody>
      </p:sp>
      <p:sp>
        <p:nvSpPr>
          <p:cNvPr id="1048678" name="Alcím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hu-HU"/>
              <a:t>Készítette: </a:t>
            </a:r>
            <a:r>
              <a:rPr dirty="0" lang="hu-HU" err="1"/>
              <a:t>Mikáczó</a:t>
            </a:r>
            <a:r>
              <a:rPr dirty="0" lang="hu-HU"/>
              <a:t> János, Szabó Balázs, </a:t>
            </a:r>
            <a:r>
              <a:rPr dirty="0" lang="hu-HU" err="1"/>
              <a:t>Ujlakán</a:t>
            </a:r>
            <a:r>
              <a:rPr dirty="0" lang="hu-HU"/>
              <a:t> Zoltán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7200" lang="hu-HU" u="sng"/>
              <a:t>TÉMA</a:t>
            </a:r>
          </a:p>
        </p:txBody>
      </p:sp>
      <p:pic>
        <p:nvPicPr>
          <p:cNvPr id="2097154" name="Tartalom helye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41413" y="2351088"/>
            <a:ext cx="6327739" cy="3320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048685" name="Szövegdoboz 5"/>
          <p:cNvSpPr txBox="1"/>
          <p:nvPr/>
        </p:nvSpPr>
        <p:spPr>
          <a:xfrm>
            <a:off x="7666181" y="2964666"/>
            <a:ext cx="3676073" cy="2872739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800" lang="hu-HU" u="sng"/>
              <a:t>Digitális oktatás (2020)</a:t>
            </a:r>
          </a:p>
          <a:p>
            <a:r>
              <a:rPr dirty="0" sz="2800" lang="hu-HU"/>
              <a:t>1. Miért volt rá szükség?</a:t>
            </a:r>
          </a:p>
          <a:p>
            <a:r>
              <a:rPr dirty="0" sz="2800" lang="hu-HU"/>
              <a:t>2. Előnyei és hátrányai</a:t>
            </a:r>
          </a:p>
          <a:p>
            <a:r>
              <a:rPr dirty="0" sz="2800" lang="hu-HU"/>
              <a:t>3. Alkalmazások</a:t>
            </a:r>
          </a:p>
          <a:p>
            <a:endParaRPr dirty="0" lang="hu-HU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7200" lang="hu-HU" u="sng"/>
              <a:t>HTML</a:t>
            </a:r>
          </a:p>
        </p:txBody>
      </p:sp>
      <p:pic>
        <p:nvPicPr>
          <p:cNvPr id="2097155" name="Tartalom helye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96763" y="1948134"/>
            <a:ext cx="6351040" cy="3814185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56" name="Kép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602428" y="410626"/>
            <a:ext cx="6189633" cy="3018374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57" name="Kép 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499925" y="3508408"/>
            <a:ext cx="7292136" cy="2965503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8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6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7200" lang="hu-HU" u="sng"/>
              <a:t>Kártyák</a:t>
            </a:r>
            <a:endParaRPr dirty="0" sz="7200" lang="hu-HU"/>
          </a:p>
        </p:txBody>
      </p:sp>
      <p:pic>
        <p:nvPicPr>
          <p:cNvPr id="2097158" name="Kép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2287" y="2209800"/>
            <a:ext cx="3832585" cy="2663931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59" name="Kép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233327" y="2211880"/>
            <a:ext cx="3832586" cy="2661851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8688" name="Szövegdoboz 7"/>
          <p:cNvSpPr txBox="1"/>
          <p:nvPr/>
        </p:nvSpPr>
        <p:spPr>
          <a:xfrm>
            <a:off x="4948041" y="5174584"/>
            <a:ext cx="2557779" cy="447041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hu-HU"/>
              <a:t>Kártyára</a:t>
            </a:r>
            <a:r>
              <a:rPr dirty="0" lang="hu-HU"/>
              <a:t> </a:t>
            </a:r>
            <a:r>
              <a:rPr dirty="0" sz="2400" lang="hu-HU"/>
              <a:t>kattintás</a:t>
            </a:r>
          </a:p>
        </p:txBody>
      </p:sp>
      <p:pic>
        <p:nvPicPr>
          <p:cNvPr id="2097160" name="Kép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263120" y="2209799"/>
            <a:ext cx="3726593" cy="2663932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8689" name="Szövegdoboz 8"/>
          <p:cNvSpPr txBox="1"/>
          <p:nvPr/>
        </p:nvSpPr>
        <p:spPr>
          <a:xfrm>
            <a:off x="8819712" y="5174584"/>
            <a:ext cx="2964180" cy="447041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2400" lang="hu-HU"/>
              <a:t>Alkalmazás</a:t>
            </a:r>
            <a:r>
              <a:rPr dirty="0" lang="hu-HU"/>
              <a:t> </a:t>
            </a:r>
            <a:r>
              <a:rPr dirty="0" sz="2400" lang="hu-HU"/>
              <a:t>honlapja</a:t>
            </a:r>
          </a:p>
        </p:txBody>
      </p:sp>
      <p:sp>
        <p:nvSpPr>
          <p:cNvPr id="1048690" name="Tartalom helye 9"/>
          <p:cNvSpPr>
            <a:spLocks noGrp="1"/>
          </p:cNvSpPr>
          <p:nvPr>
            <p:ph idx="1"/>
          </p:nvPr>
        </p:nvSpPr>
        <p:spPr>
          <a:xfrm>
            <a:off x="1228785" y="5174584"/>
            <a:ext cx="1779587" cy="461665"/>
          </a:xfrm>
        </p:spPr>
        <p:txBody>
          <a:bodyPr>
            <a:normAutofit fontScale="95833" lnSpcReduction="20000"/>
          </a:bodyPr>
          <a:p>
            <a:pPr algn="ctr" indent="0" marL="0">
              <a:buNone/>
            </a:pPr>
            <a:r>
              <a:rPr dirty="0" sz="2600" lang="hu-HU"/>
              <a:t>Animáció</a:t>
            </a:r>
            <a:endParaRPr dirty="0" lang="hu-HU"/>
          </a:p>
        </p:txBody>
      </p:sp>
      <p:sp>
        <p:nvSpPr>
          <p:cNvPr id="1048691" name="Nyíl: jobbra mutató 10"/>
          <p:cNvSpPr/>
          <p:nvPr/>
        </p:nvSpPr>
        <p:spPr>
          <a:xfrm>
            <a:off x="3263899" y="5174584"/>
            <a:ext cx="1456763" cy="461665"/>
          </a:xfrm>
          <a:prstGeom prst="rightArrow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hu-HU"/>
          </a:p>
        </p:txBody>
      </p:sp>
      <p:sp>
        <p:nvSpPr>
          <p:cNvPr id="1048692" name="Nyíl: jobbra mutató 11"/>
          <p:cNvSpPr/>
          <p:nvPr/>
        </p:nvSpPr>
        <p:spPr>
          <a:xfrm>
            <a:off x="7451247" y="5174584"/>
            <a:ext cx="1288816" cy="461665"/>
          </a:xfrm>
          <a:prstGeom prst="rightArrow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p>
            <a:pPr algn="ctr"/>
            <a:endParaRPr lang="hu-HU"/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13"/>
                                        <p:tgtEl>
                                          <p:spTgt spid="1048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14"/>
                                        <p:tgtEl>
                                          <p:spTgt spid="1048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6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18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id="20" nodeType="after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28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29"/>
                                        <p:tgtEl>
                                          <p:spTgt spid="104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1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100" id="33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2600"/>
                            </p:stCondLst>
                            <p:childTnLst>
                              <p:par>
                                <p:cTn fill="hold" id="35" nodeType="after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8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 id="43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 id="44"/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8" grpId="0"/>
      <p:bldP spid="1048689" grpId="0"/>
      <p:bldP spid="1048690" grpId="0" build="p"/>
      <p:bldP spid="1048691" grpId="0" animBg="1"/>
      <p:bldP spid="10486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Cím 1"/>
          <p:cNvSpPr>
            <a:spLocks noGrp="1"/>
          </p:cNvSpPr>
          <p:nvPr>
            <p:ph type="title"/>
          </p:nvPr>
        </p:nvSpPr>
        <p:spPr>
          <a:xfrm>
            <a:off x="0" y="91047"/>
            <a:ext cx="9905998" cy="1478570"/>
          </a:xfrm>
        </p:spPr>
        <p:txBody>
          <a:bodyPr>
            <a:normAutofit/>
          </a:bodyPr>
          <a:p>
            <a:r>
              <a:rPr dirty="0" sz="7200" lang="hu-HU" u="sng"/>
              <a:t>CSS</a:t>
            </a:r>
          </a:p>
        </p:txBody>
      </p:sp>
      <p:pic>
        <p:nvPicPr>
          <p:cNvPr id="2097161" name="Tartalom helye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385500" y="256487"/>
            <a:ext cx="3619500" cy="2860416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62" name="Kép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547739" y="256487"/>
            <a:ext cx="4172673" cy="3288020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63" name="Kép 10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2121877" y="2774003"/>
            <a:ext cx="4146746" cy="3288019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97164" name="Kép 1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5546011" y="2774003"/>
            <a:ext cx="4524112" cy="3589379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 dir="r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500" fill="hold" id="7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500" fill="hold" id="8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500" id="9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500" fill="hold" id="12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500" fill="hold" id="13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500" id="14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500" fill="hold" id="17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500" fill="hold" id="18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500" id="19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500" fill="hold" id="22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500" fill="hold" id="23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500" id="24"/>
                                        <p:tgtEl>
                                          <p:spTgt spid="209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b="1" dirty="0" sz="4800" lang="hu-HU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rPr>
              <a:t>KÖSZÖNJÜK A FIGYELMET!</a:t>
            </a:r>
          </a:p>
        </p:txBody>
      </p:sp>
      <p:sp>
        <p:nvSpPr>
          <p:cNvPr id="1048695" name="Tartalom helye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1" dirty="0" lang="hu-HU" err="1" u="sng">
                <a:solidFill>
                  <a:srgbClr val="0070C0"/>
                </a:solidFill>
              </a:rPr>
              <a:t>Mikáczó</a:t>
            </a:r>
            <a:r>
              <a:rPr b="1" dirty="0" lang="hu-HU" u="sng">
                <a:solidFill>
                  <a:srgbClr val="0070C0"/>
                </a:solidFill>
              </a:rPr>
              <a:t> János:</a:t>
            </a:r>
            <a:r>
              <a:rPr b="1" dirty="0" lang="hu-HU"/>
              <a:t> </a:t>
            </a:r>
            <a:r>
              <a:rPr dirty="0" lang="hu-HU"/>
              <a:t>CSS, Dizájn, </a:t>
            </a:r>
            <a:r>
              <a:rPr dirty="0" lang="hu-HU" err="1"/>
              <a:t>Nav</a:t>
            </a:r>
            <a:r>
              <a:rPr dirty="0" lang="hu-HU"/>
              <a:t>-bar, Animációk, Zene</a:t>
            </a:r>
          </a:p>
          <a:p>
            <a:r>
              <a:rPr b="1" dirty="0" lang="hu-HU" u="sng">
                <a:solidFill>
                  <a:srgbClr val="0070C0"/>
                </a:solidFill>
              </a:rPr>
              <a:t>Szabó Balázs:</a:t>
            </a:r>
            <a:r>
              <a:rPr b="1" dirty="0" lang="hu-HU"/>
              <a:t> </a:t>
            </a:r>
            <a:r>
              <a:rPr dirty="0" lang="hu-HU" err="1"/>
              <a:t>Bootstrap</a:t>
            </a:r>
            <a:r>
              <a:rPr dirty="0" lang="hu-HU"/>
              <a:t>, Kártyák, Prezentáció</a:t>
            </a:r>
          </a:p>
          <a:p>
            <a:r>
              <a:rPr b="1" dirty="0" lang="hu-HU" err="1" u="sng">
                <a:solidFill>
                  <a:srgbClr val="0070C0"/>
                </a:solidFill>
              </a:rPr>
              <a:t>Ujlakán</a:t>
            </a:r>
            <a:r>
              <a:rPr b="1" dirty="0" lang="hu-HU" u="sng">
                <a:solidFill>
                  <a:srgbClr val="0070C0"/>
                </a:solidFill>
              </a:rPr>
              <a:t> Zoltán:</a:t>
            </a:r>
            <a:r>
              <a:rPr dirty="0" lang="hu-HU"/>
              <a:t> HTML, Tartalom, Kártyák, Prezentáció</a:t>
            </a:r>
          </a:p>
          <a:p>
            <a:endParaRPr altLang="en-US" lang="zh-CN"/>
          </a:p>
          <a:p>
            <a:endParaRPr altLang="en-US" lang="zh-CN"/>
          </a:p>
          <a:p>
            <a:r>
              <a:rPr altLang="en-US" dirty="0" lang="en-US"/>
              <a:t>W</a:t>
            </a:r>
            <a:r>
              <a:rPr altLang="en-US" dirty="0" lang="en-US"/>
              <a:t>e</a:t>
            </a:r>
            <a:r>
              <a:rPr altLang="en-US" dirty="0" lang="en-US"/>
              <a:t>b</a:t>
            </a:r>
            <a:r>
              <a:rPr altLang="en-US" dirty="0" lang="en-US"/>
              <a:t>l</a:t>
            </a:r>
            <a:r>
              <a:rPr altLang="en-US" dirty="0" lang="en-US"/>
              <a:t>a</a:t>
            </a:r>
            <a:r>
              <a:rPr altLang="en-US" dirty="0" lang="en-US"/>
              <a:t>p</a:t>
            </a:r>
            <a:r>
              <a:rPr altLang="en-US" dirty="0" lang="en-US"/>
              <a:t>:</a:t>
            </a:r>
            <a:r>
              <a:rPr altLang="en-US" dirty="0" lang="en-US"/>
              <a:t> </a:t>
            </a:r>
            <a:r>
              <a:rPr altLang="en-US" dirty="0" lang="en-US"/>
              <a:t>https://bit.ly/3jaSSO5</a:t>
            </a:r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lastClr="000000" val="windowText"/>
      </a:dk1>
      <a:lt1>
        <a:sysClr lastClr="FFFFFF" val="window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PowerPoint-bemutató</dc:title>
  <dc:creator>EDU_JRIF_3631@diakoffice.onmicrosoft.com</dc:creator>
  <cp:lastModifiedBy>EDU_JRIF_3631@diakoffice.onmicrosoft.com</cp:lastModifiedBy>
  <dcterms:created xsi:type="dcterms:W3CDTF">2020-10-15T04:41:21Z</dcterms:created>
  <dcterms:modified xsi:type="dcterms:W3CDTF">2020-10-16T04:53:10Z</dcterms:modified>
</cp:coreProperties>
</file>